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589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667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82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9327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9853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008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932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21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27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11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95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92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72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212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24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46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5EC1C-536B-4EE3-A97F-760435856B8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9C56782-D5CE-47E0-B8CC-D262B7A9D31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04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EC68B-720C-D6F2-5F05-E5DBDE28A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782698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Arduino Sunflower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618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B8AA8A-4B17-06EF-C225-0FE7C8E8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4229C-F790-326A-6341-8C03D48E1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969" y="5650029"/>
            <a:ext cx="8288032" cy="4691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Welcome to Jamaica Beach, the place where flowers will follow the sun.</a:t>
            </a:r>
          </a:p>
        </p:txBody>
      </p:sp>
      <p:pic>
        <p:nvPicPr>
          <p:cNvPr id="5" name="Picture 4" descr="A yellow flower with a blue background&#10;&#10;Description automatically generated with low confidence">
            <a:extLst>
              <a:ext uri="{FF2B5EF4-FFF2-40B4-BE49-F238E27FC236}">
                <a16:creationId xmlns:a16="http://schemas.microsoft.com/office/drawing/2014/main" id="{2B5EBD90-4665-8AE2-E15B-4A9344E08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31" y="934222"/>
            <a:ext cx="5868307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9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E729-1D7F-5210-AD5F-F7FD1BC0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ro-RO"/>
              <a:t>Functionality</a:t>
            </a:r>
            <a:endParaRPr lang="en-GB" dirty="0"/>
          </a:p>
        </p:txBody>
      </p:sp>
      <p:pic>
        <p:nvPicPr>
          <p:cNvPr id="4" name="WhatsApp Video 2022-05-24 at 9.52.36 PM">
            <a:hlinkClick r:id="" action="ppaction://media"/>
            <a:extLst>
              <a:ext uri="{FF2B5EF4-FFF2-40B4-BE49-F238E27FC236}">
                <a16:creationId xmlns:a16="http://schemas.microsoft.com/office/drawing/2014/main" id="{218CEC3E-7F59-BE19-FFF4-B7E61B078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474" y="2159331"/>
            <a:ext cx="5283289" cy="298505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91E5-034A-7A11-9C7C-CEFB651DC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ro-RO" sz="1500"/>
              <a:t>The circuit simulates the ability of a (real) sunflower to </a:t>
            </a:r>
            <a:r>
              <a:rPr lang="en-GB" sz="1500"/>
              <a:t>follow the light using a servo motor and two photoresistors</a:t>
            </a:r>
            <a:r>
              <a:rPr lang="ro-RO" sz="1500"/>
              <a:t>.</a:t>
            </a:r>
            <a:endParaRPr lang="en-GB" sz="1500"/>
          </a:p>
        </p:txBody>
      </p:sp>
    </p:spTree>
    <p:extLst>
      <p:ext uri="{BB962C8B-B14F-4D97-AF65-F5344CB8AC3E}">
        <p14:creationId xmlns:p14="http://schemas.microsoft.com/office/powerpoint/2010/main" val="232202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D323-B0F7-7037-FEC7-82506FD8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Hardware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9B9C-D815-7AB1-075E-359E79B2F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773789" cy="3880773"/>
          </a:xfrm>
        </p:spPr>
        <p:txBody>
          <a:bodyPr/>
          <a:lstStyle/>
          <a:p>
            <a:r>
              <a:rPr lang="ro-RO" dirty="0"/>
              <a:t>Components: </a:t>
            </a:r>
          </a:p>
          <a:p>
            <a:pPr marL="0" indent="0">
              <a:buNone/>
            </a:pPr>
            <a:r>
              <a:rPr lang="ro-RO" dirty="0"/>
              <a:t>	- 1x Arduino UNO</a:t>
            </a:r>
          </a:p>
          <a:p>
            <a:pPr marL="0" indent="0">
              <a:buNone/>
            </a:pPr>
            <a:r>
              <a:rPr lang="ro-RO" dirty="0"/>
              <a:t>	- 1x Breadboard</a:t>
            </a:r>
          </a:p>
          <a:p>
            <a:pPr marL="0" indent="0">
              <a:buNone/>
            </a:pPr>
            <a:r>
              <a:rPr lang="ro-RO" dirty="0"/>
              <a:t>	- 1x Servo Motor</a:t>
            </a:r>
          </a:p>
          <a:p>
            <a:pPr marL="0" indent="0">
              <a:buNone/>
            </a:pPr>
            <a:r>
              <a:rPr lang="ro-RO" dirty="0"/>
              <a:t>	- 2x Photoresistor</a:t>
            </a:r>
          </a:p>
          <a:p>
            <a:pPr marL="0" indent="0">
              <a:buNone/>
            </a:pPr>
            <a:r>
              <a:rPr lang="ro-RO" dirty="0"/>
              <a:t>	- 9x Jumper</a:t>
            </a:r>
          </a:p>
          <a:p>
            <a:pPr marL="0" indent="0">
              <a:buNone/>
            </a:pPr>
            <a:r>
              <a:rPr lang="ro-RO" dirty="0"/>
              <a:t>	- 1x Battery (9V)</a:t>
            </a:r>
          </a:p>
          <a:p>
            <a:pPr marL="0" indent="0">
              <a:buNone/>
            </a:pPr>
            <a:r>
              <a:rPr lang="ro-RO" dirty="0"/>
              <a:t>	- 1x Cute sunflower</a:t>
            </a: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E232DA6-E65B-831C-6C3A-FF1E3FCC2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425" y="776748"/>
            <a:ext cx="3819833" cy="509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0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EB6D-BB92-F882-C620-ADA3778E0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Connections</a:t>
            </a:r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B31692C-8687-450F-268D-D78E69D4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4" y="1547090"/>
            <a:ext cx="7266234" cy="470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45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CB1F-F1DA-BD8B-955B-8D052742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562" y="210073"/>
            <a:ext cx="2310580" cy="940301"/>
          </a:xfrm>
        </p:spPr>
        <p:txBody>
          <a:bodyPr/>
          <a:lstStyle/>
          <a:p>
            <a:r>
              <a:rPr lang="ro-RO" dirty="0"/>
              <a:t>Software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D06CF-EB53-0240-380F-A00BE3230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0" y="210073"/>
            <a:ext cx="3381682" cy="6437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069CD-9FFD-1BA2-0801-D19B387DDEA2}"/>
              </a:ext>
            </a:extLst>
          </p:cNvPr>
          <p:cNvSpPr txBox="1"/>
          <p:nvPr/>
        </p:nvSpPr>
        <p:spPr>
          <a:xfrm>
            <a:off x="5536178" y="1445343"/>
            <a:ext cx="3795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Code – written in C++, then implemented with Arduino 1.8.19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518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F7AE-70B7-35A1-3A67-4DC4D114B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Real-life Usage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4C89-0E22-E5C5-9236-D29394435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7132"/>
            <a:ext cx="8596668" cy="746072"/>
          </a:xfrm>
        </p:spPr>
        <p:txBody>
          <a:bodyPr/>
          <a:lstStyle/>
          <a:p>
            <a:r>
              <a:rPr lang="ro-RO" dirty="0"/>
              <a:t>The circuit is a prototype of </a:t>
            </a:r>
            <a:r>
              <a:rPr lang="ro-RO" b="1" i="1" dirty="0"/>
              <a:t>photovoltaic panels </a:t>
            </a:r>
            <a:r>
              <a:rPr lang="ro-RO" dirty="0"/>
              <a:t>which are capable of following the position of the sun for improving their efficiency.</a:t>
            </a:r>
            <a:endParaRPr lang="en-GB" b="1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78AC7D4-22AC-18F7-8025-34F98986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29" y="2906661"/>
            <a:ext cx="635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98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F054EF5-EFE6-45A2-834C-0F0931F3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E3C88A-FEDB-4B9C-94EE-5026B326B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5D51D9B-0E7C-44D3-9215-81F991523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16EFB339-1D4E-4824-A20B-AF30D07CF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0030831-8136-4C61-8F00-6F190C5A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B14B360-4798-467E-ADE9-756959EC5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433F2F7-DA21-430A-A31C-D529D9C6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B24FFF9-F75D-4A88-90F8-D2D7BBB8E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0A2A2C4-404D-431C-8F9A-227932A42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661DBE2-1BC5-463F-BBB8-199B890D1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10A6E70-F0B9-4E3D-9A78-2D2FEE5DF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9C66151-0231-1BC8-C868-4BBDA6140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00" y="1131994"/>
            <a:ext cx="566147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38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50</TotalTime>
  <Words>116</Words>
  <Application>Microsoft Office PowerPoint</Application>
  <PresentationFormat>Widescreen</PresentationFormat>
  <Paragraphs>19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Arduino Sunflower</vt:lpstr>
      <vt:lpstr>Introduction</vt:lpstr>
      <vt:lpstr>Functionality</vt:lpstr>
      <vt:lpstr>Hardware </vt:lpstr>
      <vt:lpstr>Connections</vt:lpstr>
      <vt:lpstr>Software</vt:lpstr>
      <vt:lpstr>Real-life Usage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Sunflower</dc:title>
  <dc:creator>Darius Nicolae Borza</dc:creator>
  <cp:lastModifiedBy>Darius Borza</cp:lastModifiedBy>
  <cp:revision>3</cp:revision>
  <dcterms:created xsi:type="dcterms:W3CDTF">2022-05-24T15:54:45Z</dcterms:created>
  <dcterms:modified xsi:type="dcterms:W3CDTF">2024-02-27T12:54:55Z</dcterms:modified>
</cp:coreProperties>
</file>